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7548D-A21B-17F4-7BC9-CE98B62F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Stéphane Le Diraison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5BEA51-EDCF-6850-02B4-3379C2B3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9554" y="2589291"/>
            <a:ext cx="6730287" cy="4040863"/>
          </a:xfrm>
        </p:spPr>
        <p:txBody>
          <a:bodyPr>
            <a:normAutofit fontScale="40000" lnSpcReduction="20000"/>
          </a:bodyPr>
          <a:lstStyle/>
          <a:p>
            <a:r>
              <a:rPr lang="fr-FR" sz="3500" dirty="0">
                <a:solidFill>
                  <a:schemeClr val="tx1"/>
                </a:solidFill>
              </a:rPr>
              <a:t>En parallèle d’un parcours d’ingénieur, Stéphane est devenu navigateur professionnel en 2015 et participe aux grandes courses océaniques (Vendée Globe 2016&amp;2020, Route du Rhum 2014&amp;2018,…).</a:t>
            </a:r>
          </a:p>
          <a:p>
            <a:r>
              <a:rPr lang="fr-FR" sz="3500" dirty="0">
                <a:solidFill>
                  <a:schemeClr val="tx1"/>
                </a:solidFill>
              </a:rPr>
              <a:t>Il a travaillé dans un grand groupe français en tant que responsable des Energies Marines Renouvelables avant de monter son entreprise.</a:t>
            </a:r>
          </a:p>
          <a:p>
            <a:r>
              <a:rPr lang="fr-FR" sz="3500" dirty="0">
                <a:solidFill>
                  <a:schemeClr val="tx1"/>
                </a:solidFill>
              </a:rPr>
              <a:t>Ses navigations sur toutes les mers du monde l’ont confronté aux problématiques environnementales : réchauffement climatique, pollutions chimiques et plastiques, disparition de la biodiversité.</a:t>
            </a:r>
          </a:p>
          <a:p>
            <a:r>
              <a:rPr lang="fr-FR" sz="3500" dirty="0">
                <a:solidFill>
                  <a:schemeClr val="tx1"/>
                </a:solidFill>
              </a:rPr>
              <a:t> Il a créé « Time For Oceans » pour sensibiliser le grand public, les partenaires et proposer des solutions concrètes permettant de réduire sensiblement les émissions de gaz à effet de serre en intégrant des matériaux naturels, en  modifiant les process de fabrication et en privilégiant les circuits courts.</a:t>
            </a:r>
          </a:p>
          <a:p>
            <a:pPr algn="l"/>
            <a:r>
              <a:rPr lang="fr-FR" sz="3500" dirty="0">
                <a:solidFill>
                  <a:schemeClr val="tx1"/>
                </a:solidFill>
              </a:rPr>
              <a:t>Après avoir bouclé le Vendée Globe 2021, l'objectif est de réaliser le premier voilier bas carbone du circuit </a:t>
            </a:r>
            <a:r>
              <a:rPr lang="fr-FR" sz="3500" dirty="0" err="1">
                <a:solidFill>
                  <a:schemeClr val="tx1"/>
                </a:solidFill>
              </a:rPr>
              <a:t>Imoca</a:t>
            </a:r>
            <a:r>
              <a:rPr lang="fr-FR" sz="3500" dirty="0">
                <a:solidFill>
                  <a:schemeClr val="tx1"/>
                </a:solidFill>
              </a:rPr>
              <a:t> et de viser un podium sur le Vendée Globe 2028 pour démontrer que l'innovation permet de relever le défi environnemental et d'aller vers une Économie Verte.</a:t>
            </a:r>
          </a:p>
          <a:p>
            <a:endParaRPr lang="fr-FR" sz="1700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personne, homme, extérieur, veste&#10;&#10;Description générée automatiquement">
            <a:extLst>
              <a:ext uri="{FF2B5EF4-FFF2-40B4-BE49-F238E27FC236}">
                <a16:creationId xmlns:a16="http://schemas.microsoft.com/office/drawing/2014/main" id="{CD8F1A63-381C-CF6E-28C5-C535B93E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535" y="368234"/>
            <a:ext cx="1511365" cy="20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5811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48</TotalTime>
  <Words>181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Corbel</vt:lpstr>
      <vt:lpstr>Wingdings 2</vt:lpstr>
      <vt:lpstr>Cadre</vt:lpstr>
      <vt:lpstr>Stéphane Le Diraison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de Don Pascal André Dumont</dc:title>
  <dc:creator>edward hladky</dc:creator>
  <cp:lastModifiedBy>Stephane Le Diraison</cp:lastModifiedBy>
  <cp:revision>5</cp:revision>
  <dcterms:created xsi:type="dcterms:W3CDTF">2022-01-06T17:38:24Z</dcterms:created>
  <dcterms:modified xsi:type="dcterms:W3CDTF">2023-10-13T09:11:37Z</dcterms:modified>
</cp:coreProperties>
</file>